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Merriweather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98668b57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98668b57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d5235982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d5235982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d5235982a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d5235982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98668b57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98668b57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98668b57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98668b57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sameeshjamigahaj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d523598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d523598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d523598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d523598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d523598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d523598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d5235982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d5235982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sheldon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d5235982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d5235982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sheldon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d5235982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d5235982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Sameeh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Owl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Security Robot</a:t>
            </a:r>
            <a:endParaRPr/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311700" y="1878542"/>
            <a:ext cx="4242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Samantha Buckle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Dylan Dauz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Sameeh Olipani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Sheldon Peters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" name="Google Shape;111;p25"/>
          <p:cNvSpPr/>
          <p:nvPr/>
        </p:nvSpPr>
        <p:spPr>
          <a:xfrm>
            <a:off x="4409925" y="3309500"/>
            <a:ext cx="4510500" cy="16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5" title="HoriOwl.png"/>
          <p:cNvPicPr preferRelativeResize="0"/>
          <p:nvPr/>
        </p:nvPicPr>
        <p:blipFill rotWithShape="1">
          <a:blip r:embed="rId3">
            <a:alphaModFix/>
          </a:blip>
          <a:srcRect b="0" l="2018" r="0" t="26627"/>
          <a:stretch/>
        </p:blipFill>
        <p:spPr>
          <a:xfrm>
            <a:off x="4566050" y="3401622"/>
            <a:ext cx="4198252" cy="14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State Diagram</a:t>
            </a:r>
            <a:endParaRPr/>
          </a:p>
        </p:txBody>
      </p:sp>
      <p:pic>
        <p:nvPicPr>
          <p:cNvPr id="176" name="Google Shape;176;p34" title="Blank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25" y="58088"/>
            <a:ext cx="4119449" cy="50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Finish implementing movement algorithm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poster and website before deadline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multiple coding programs together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code and navigation code are currently being spliced together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35" title="Screenshot 2023-12-14 192558.png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4310275" y="-21525"/>
            <a:ext cx="48337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Homes, businesses, and facilities become vulnerable at night to break-ins or intrusions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average, 3,062 burglaries happen in the U.S. every day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security systems are: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Semi-permanent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Costly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take time to install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aims to design and build a robot for use in the monitoring of indoor spaces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will be capable of: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navigation of a building or room without the need for human control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sensors to detect loud noises or the presence of a person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Flash lights and play an alarm sound when disturbance is detected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signal from remote control to turn the system on and off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Fixing Motor Problems</a:t>
            </a:r>
            <a:endParaRPr/>
          </a:p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exhausting multiple different options trying to get consistent PWM speeds and encoder ticks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got new motors and motor controllers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63" y="1845775"/>
            <a:ext cx="3753825" cy="278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776" y="2360775"/>
            <a:ext cx="3433675" cy="25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Motor Mounts</a:t>
            </a:r>
            <a:endParaRPr/>
          </a:p>
        </p:txBody>
      </p:sp>
      <p:pic>
        <p:nvPicPr>
          <p:cNvPr id="138" name="Google Shape;138;p29"/>
          <p:cNvPicPr preferRelativeResize="0"/>
          <p:nvPr/>
        </p:nvPicPr>
        <p:blipFill rotWithShape="1">
          <a:blip r:embed="rId3">
            <a:alphaModFix/>
          </a:blip>
          <a:srcRect b="9082" l="0" r="0" t="0"/>
          <a:stretch/>
        </p:blipFill>
        <p:spPr>
          <a:xfrm>
            <a:off x="4322925" y="0"/>
            <a:ext cx="4821075" cy="300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 rotWithShape="1">
          <a:blip r:embed="rId4">
            <a:alphaModFix/>
          </a:blip>
          <a:srcRect b="39687" l="0" r="0" t="21586"/>
          <a:stretch/>
        </p:blipFill>
        <p:spPr>
          <a:xfrm>
            <a:off x="4667463" y="3009825"/>
            <a:ext cx="4131986" cy="213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25" y="500925"/>
            <a:ext cx="37065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Additions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25" y="0"/>
            <a:ext cx="4820976" cy="2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 title="IMG_4706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037" y="2661225"/>
            <a:ext cx="3309701" cy="24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250825" y="1291250"/>
            <a:ext cx="3828300" cy="24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Walls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Acrylic roof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25" y="500925"/>
            <a:ext cx="3706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Newly </a:t>
            </a:r>
            <a:r>
              <a:rPr lang="en"/>
              <a:t>Integrated</a:t>
            </a:r>
            <a:r>
              <a:rPr lang="en"/>
              <a:t> Sensors</a:t>
            </a:r>
            <a:endParaRPr/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buzzer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make sound for the robot’s alarm system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 sensor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 combination with remote control to power on/off and reset the robot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RGB LED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show what state the robot is in (like off, moving, searching, standby, and ect.)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1"/>
          <p:cNvPicPr preferRelativeResize="0"/>
          <p:nvPr/>
        </p:nvPicPr>
        <p:blipFill rotWithShape="1">
          <a:blip r:embed="rId3">
            <a:alphaModFix/>
          </a:blip>
          <a:srcRect b="0" l="7250" r="-2028" t="0"/>
          <a:stretch/>
        </p:blipFill>
        <p:spPr>
          <a:xfrm>
            <a:off x="172550" y="1818200"/>
            <a:ext cx="2081351" cy="14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 rotWithShape="1">
          <a:blip r:embed="rId4">
            <a:alphaModFix/>
          </a:blip>
          <a:srcRect b="10265" l="0" r="0" t="0"/>
          <a:stretch/>
        </p:blipFill>
        <p:spPr>
          <a:xfrm>
            <a:off x="2315000" y="1629025"/>
            <a:ext cx="1842400" cy="16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950" y="3439750"/>
            <a:ext cx="1464051" cy="146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Diagram</a:t>
            </a:r>
            <a:endParaRPr/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175" y="100700"/>
            <a:ext cx="5415174" cy="421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Pictures!</a:t>
            </a:r>
            <a:endParaRPr/>
          </a:p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3">
            <a:alphaModFix/>
          </a:blip>
          <a:srcRect b="0" l="14673" r="16531" t="0"/>
          <a:stretch/>
        </p:blipFill>
        <p:spPr>
          <a:xfrm>
            <a:off x="209075" y="1638100"/>
            <a:ext cx="3809151" cy="3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 rotWithShape="1">
          <a:blip r:embed="rId4">
            <a:alphaModFix/>
          </a:blip>
          <a:srcRect b="25988" l="33225" r="27809" t="19968"/>
          <a:stretch/>
        </p:blipFill>
        <p:spPr>
          <a:xfrm>
            <a:off x="4599556" y="226775"/>
            <a:ext cx="4053821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